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81EB-8C3E-4776-AF10-8A6F316E87FB}" type="datetimeFigureOut">
              <a:rPr lang="it-IT" smtClean="0"/>
              <a:pPr/>
              <a:t>25/11/2011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241F-FBA1-4859-AA48-43B0C4FD02D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/>
          <a:lstStyle/>
          <a:p>
            <a:r>
              <a:rPr lang="it-IT" dirty="0" smtClean="0"/>
              <a:t>Novembre 2011: </a:t>
            </a:r>
            <a:br>
              <a:rPr lang="it-IT" dirty="0" smtClean="0"/>
            </a:br>
            <a:r>
              <a:rPr lang="it-IT" dirty="0" smtClean="0"/>
              <a:t>a scuola con PIPIRIPAO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i bambini di </a:t>
            </a:r>
            <a:r>
              <a:rPr lang="it-IT" b="1" dirty="0" smtClean="0"/>
              <a:t>tre anni </a:t>
            </a:r>
            <a:r>
              <a:rPr lang="it-IT" dirty="0" smtClean="0"/>
              <a:t>costruiscono un amico per PIPIRIPAO</a:t>
            </a:r>
          </a:p>
          <a:p>
            <a:r>
              <a:rPr lang="es-ES" dirty="0" smtClean="0"/>
              <a:t>los niños de </a:t>
            </a:r>
            <a:r>
              <a:rPr lang="es-ES" b="1" dirty="0" smtClean="0"/>
              <a:t>tres años </a:t>
            </a:r>
            <a:r>
              <a:rPr lang="es-ES" dirty="0" smtClean="0"/>
              <a:t>construyen a un amigo por PIPIRIPAO</a:t>
            </a:r>
            <a:endParaRPr lang="it-IT" dirty="0"/>
          </a:p>
        </p:txBody>
      </p:sp>
      <p:pic>
        <p:nvPicPr>
          <p:cNvPr id="4" name="Picture 4" descr="logo_etwinni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8000"/>
          </a:blip>
          <a:srcRect/>
          <a:stretch>
            <a:fillRect/>
          </a:stretch>
        </p:blipFill>
        <p:spPr bwMode="auto">
          <a:xfrm>
            <a:off x="3707904" y="1916831"/>
            <a:ext cx="1944216" cy="132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costruire PIPIRIPAO occorrono: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 di lana e stoffa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construir PIPIRIPAO hacen falta: hilo de lana y tejido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t3.gstatic.com/images?q=tbn:ANd9GcTrJcZ-kUrgD0P4smnKT-sey86jbVW_5grxBnF8xlV4jV4hjYSeQQ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44824"/>
            <a:ext cx="3721032" cy="2787184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Rn4NckFCiuT7j1kd1rozcBNNzDo_jQOZGxAJG0yn-lAbCCXb_MhQ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772817"/>
            <a:ext cx="2834842" cy="2448272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ANd9GcQStJ9WjOKHJjuU5HCJcXfxd0zvmXpq2C4RNDiWIHbYN_GhcWBU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672" y="4365104"/>
            <a:ext cx="2612132" cy="2205326"/>
          </a:xfrm>
          <a:prstGeom prst="rect">
            <a:avLst/>
          </a:prstGeom>
          <a:noFill/>
        </p:spPr>
      </p:pic>
      <p:pic>
        <p:nvPicPr>
          <p:cNvPr id="4104" name="Picture 8" descr="http://t0.gstatic.com/images?q=tbn:ANd9GcTBC53T5XsfAtSlRfoel4Ur9oOVGWPSvgN3bY7Ehk0YLqC2r6K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653136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 abbiamo fatto così:</a:t>
            </a:r>
            <a:b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Nosotros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SDC1508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467544" y="1628800"/>
            <a:ext cx="3610496" cy="4813995"/>
          </a:xfrm>
        </p:spPr>
      </p:pic>
      <p:pic>
        <p:nvPicPr>
          <p:cNvPr id="5" name="Immagine 4" descr="SDC15086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tretch>
            <a:fillRect/>
          </a:stretch>
        </p:blipFill>
        <p:spPr>
          <a:xfrm>
            <a:off x="4409983" y="1628800"/>
            <a:ext cx="3597863" cy="4797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DC150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707904" cy="3779210"/>
          </a:xfrm>
        </p:spPr>
      </p:pic>
      <p:pic>
        <p:nvPicPr>
          <p:cNvPr id="5" name="Immagine 4" descr="SDC150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0"/>
            <a:ext cx="5436096" cy="3789040"/>
          </a:xfrm>
          <a:prstGeom prst="rect">
            <a:avLst/>
          </a:prstGeom>
        </p:spPr>
      </p:pic>
      <p:pic>
        <p:nvPicPr>
          <p:cNvPr id="6" name="Immagine 5" descr="SDC150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3789040"/>
            <a:ext cx="4427984" cy="3068960"/>
          </a:xfrm>
          <a:prstGeom prst="rect">
            <a:avLst/>
          </a:prstGeom>
        </p:spPr>
      </p:pic>
      <p:pic>
        <p:nvPicPr>
          <p:cNvPr id="7" name="Immagine 6" descr="SDC150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27984" y="3789040"/>
            <a:ext cx="471601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Ecco fatto!!!!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¡He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hecho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SDC1509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1844824"/>
            <a:ext cx="4608512" cy="4032448"/>
          </a:xfrm>
        </p:spPr>
      </p:pic>
      <p:pic>
        <p:nvPicPr>
          <p:cNvPr id="5" name="Immagine 4" descr="SDC150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1844824"/>
            <a:ext cx="4572000" cy="40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giochiamo con i fratelli di PIPIRIPAO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ahora, jugamos con los hermanos de PIPIRIPAO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egnaposto contenuto 9" descr="SDC151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bright="10000"/>
          </a:blip>
          <a:stretch>
            <a:fillRect/>
          </a:stretch>
        </p:blipFill>
        <p:spPr>
          <a:xfrm>
            <a:off x="0" y="1412777"/>
            <a:ext cx="4512500" cy="3528391"/>
          </a:xfrm>
        </p:spPr>
      </p:pic>
      <p:pic>
        <p:nvPicPr>
          <p:cNvPr id="11" name="Immagine 10" descr="SDC151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1" y="1395224"/>
            <a:ext cx="4727925" cy="354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Ora, facciamo il ritratto di PIPIRIPAO</a:t>
            </a:r>
            <a:b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Ahora, hacemos el retrato de PIPIRIPAO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SDC151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Ciao PIPIRIPAO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PIPIRIPAO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SDC15107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>
          <a:xfrm>
            <a:off x="0" y="4193704"/>
            <a:ext cx="9203190" cy="2664296"/>
          </a:xfrm>
        </p:spPr>
      </p:pic>
      <p:pic>
        <p:nvPicPr>
          <p:cNvPr id="5" name="Immagine 4" descr="SDC151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99592" y="1484784"/>
            <a:ext cx="734481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Novembre 2011:  a scuola con PIPIRIPAO</vt:lpstr>
      <vt:lpstr>Per costruire PIPIRIPAO occorrono: filo di lana e stoffa Para construir PIPIRIPAO hacen falta: hilo de lana y tejido</vt:lpstr>
      <vt:lpstr>Noi abbiamo fatto così: Nosotros hemos hecho así:</vt:lpstr>
      <vt:lpstr>Diapositiva 4</vt:lpstr>
      <vt:lpstr>Ecco fatto!!!! ¡He aquí hecho!!!!</vt:lpstr>
      <vt:lpstr>ora, giochiamo con i fratelli di PIPIRIPAO ahora, jugamos con los hermanos de PIPIRIPAO</vt:lpstr>
      <vt:lpstr>Ora, facciamo il ritratto di PIPIRIPAO Ahora, hacemos el retrato de PIPIRIPAO</vt:lpstr>
      <vt:lpstr>Ciao PIPIRIPAO Hola PIPIRIPAO 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Novembre:  a scuola con PIPIRIPAO</dc:title>
  <dc:creator>marco galuzzi</dc:creator>
  <cp:lastModifiedBy>marco galuzzi</cp:lastModifiedBy>
  <cp:revision>4</cp:revision>
  <dcterms:created xsi:type="dcterms:W3CDTF">2011-11-25T19:53:06Z</dcterms:created>
  <dcterms:modified xsi:type="dcterms:W3CDTF">2011-11-25T20:18:29Z</dcterms:modified>
</cp:coreProperties>
</file>