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B08A-3B73-42F8-9C5D-A04A86CD103C}" type="datetimeFigureOut">
              <a:rPr lang="it-IT" smtClean="0"/>
              <a:t>09/12/2011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D89E6-4EC5-4F2F-A0BA-48D0F42F915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4797152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INDOVINA CHI E’</a:t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gioco dei bambini italiani </a:t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 bambini spagnoli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5445224"/>
            <a:ext cx="6400800" cy="1104528"/>
          </a:xfrm>
        </p:spPr>
        <p:txBody>
          <a:bodyPr>
            <a:normAutofit fontScale="92500" lnSpcReduction="20000"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dell’infanzia F.lli Cervi</a:t>
            </a:r>
          </a:p>
          <a:p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Noverasco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Opera</a:t>
            </a:r>
          </a:p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Milano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2" descr="Llogu etwinning 11-12-ITA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63888" y="-1"/>
            <a:ext cx="2016224" cy="2323781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771800" y="4437112"/>
            <a:ext cx="3455987" cy="792039"/>
            <a:chOff x="748" y="1434"/>
            <a:chExt cx="4354" cy="127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810" y="1472"/>
              <a:ext cx="4275" cy="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748" y="1434"/>
              <a:ext cx="4354" cy="1270"/>
            </a:xfrm>
            <a:prstGeom prst="roundRect">
              <a:avLst>
                <a:gd name="adj" fmla="val 16667"/>
              </a:avLst>
            </a:prstGeom>
            <a:noFill/>
            <a:ln w="190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3933056"/>
            <a:ext cx="7772400" cy="1500187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Per giocare devi ascoltare l’adulto che ti legge la domanda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Pensare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Cliccare sull’immagine che ritieni esatta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Se indovini puoi continuare il gioco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Se sbagli devi riprovare.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Buon Divertimento!!!</a:t>
            </a:r>
            <a:endParaRPr lang="it-IT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99792" y="5661248"/>
            <a:ext cx="3455987" cy="792039"/>
            <a:chOff x="748" y="1434"/>
            <a:chExt cx="4354" cy="127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10" y="1472"/>
              <a:ext cx="4275" cy="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748" y="1434"/>
              <a:ext cx="4354" cy="1270"/>
            </a:xfrm>
            <a:prstGeom prst="roundRect">
              <a:avLst>
                <a:gd name="adj" fmla="val 16667"/>
              </a:avLst>
            </a:prstGeom>
            <a:noFill/>
            <a:ln w="190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rsonalizzato 13">
            <a:hlinkClick r:id="" action="ppaction://noaction" highlightClick="1"/>
          </p:cNvPr>
          <p:cNvSpPr/>
          <p:nvPr/>
        </p:nvSpPr>
        <p:spPr>
          <a:xfrm>
            <a:off x="0" y="1196752"/>
            <a:ext cx="9144000" cy="5661248"/>
          </a:xfrm>
          <a:prstGeom prst="actionButtonBlank">
            <a:avLst/>
          </a:prstGeom>
          <a:blipFill>
            <a:blip r:embed="rId2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NEL BOSCO CHI INCONTRO?</a:t>
            </a:r>
            <a:br>
              <a:rPr lang="it-IT" dirty="0" smtClean="0"/>
            </a:br>
            <a:r>
              <a:rPr lang="it-IT" dirty="0" smtClean="0"/>
              <a:t>IL LUPO O LA PRINCIPESSA</a:t>
            </a:r>
            <a:endParaRPr lang="it-IT" dirty="0"/>
          </a:p>
        </p:txBody>
      </p:sp>
      <p:sp>
        <p:nvSpPr>
          <p:cNvPr id="7" name="Personalizzato 6">
            <a:hlinkClick r:id="" action="ppaction://hlinkshowjump?jump=nextslide" highlightClick="1">
              <a:snd r:embed="rId3" name="wind.wav"/>
            </a:hlinkClick>
          </p:cNvPr>
          <p:cNvSpPr/>
          <p:nvPr/>
        </p:nvSpPr>
        <p:spPr>
          <a:xfrm>
            <a:off x="1403648" y="3284984"/>
            <a:ext cx="2520280" cy="2880320"/>
          </a:xfrm>
          <a:prstGeom prst="actionButtonBlank">
            <a:avLst/>
          </a:prstGeom>
          <a:blipFill>
            <a:blip r:embed="rId4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ersonalizzato 8">
            <a:hlinkClick r:id="" action="ppaction://noaction" highlightClick="1"/>
          </p:cNvPr>
          <p:cNvSpPr/>
          <p:nvPr/>
        </p:nvSpPr>
        <p:spPr>
          <a:xfrm>
            <a:off x="5436096" y="3284984"/>
            <a:ext cx="2736304" cy="2952328"/>
          </a:xfrm>
          <a:prstGeom prst="actionButtonBlank">
            <a:avLst/>
          </a:prstGeom>
          <a:blipFill>
            <a:blip r:embed="rId5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 CASTELLO CHI INCONTRO?</a:t>
            </a:r>
            <a:br>
              <a:rPr lang="it-IT" dirty="0" smtClean="0"/>
            </a:br>
            <a:r>
              <a:rPr lang="it-IT" dirty="0" smtClean="0"/>
              <a:t>LA PRINCIPESSA O I 3 PORCELLINI</a:t>
            </a:r>
            <a:endParaRPr lang="it-IT" dirty="0"/>
          </a:p>
        </p:txBody>
      </p:sp>
      <p:sp>
        <p:nvSpPr>
          <p:cNvPr id="4" name="Personalizzato 3">
            <a:hlinkClick r:id="" action="ppaction://noaction" highlightClick="1"/>
          </p:cNvPr>
          <p:cNvSpPr/>
          <p:nvPr/>
        </p:nvSpPr>
        <p:spPr>
          <a:xfrm>
            <a:off x="0" y="1628800"/>
            <a:ext cx="9144000" cy="5229200"/>
          </a:xfrm>
          <a:prstGeom prst="actionButtonBlank">
            <a:avLst/>
          </a:prstGeom>
          <a:blipFill>
            <a:blip r:embed="rId2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ersonalizzato 4">
            <a:hlinkClick r:id="" action="ppaction://hlinkshowjump?jump=nextslide" highlightClick="1"/>
          </p:cNvPr>
          <p:cNvSpPr/>
          <p:nvPr/>
        </p:nvSpPr>
        <p:spPr>
          <a:xfrm>
            <a:off x="1547664" y="3905672"/>
            <a:ext cx="2736304" cy="2952328"/>
          </a:xfrm>
          <a:prstGeom prst="actionButtonBlank">
            <a:avLst/>
          </a:prstGeom>
          <a:blipFill>
            <a:blip r:embed="rId3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sonalizzato 5">
            <a:hlinkClick r:id="" action="ppaction://noaction" highlightClick="1"/>
          </p:cNvPr>
          <p:cNvSpPr/>
          <p:nvPr/>
        </p:nvSpPr>
        <p:spPr>
          <a:xfrm>
            <a:off x="5148064" y="3905672"/>
            <a:ext cx="2736304" cy="2952328"/>
          </a:xfrm>
          <a:prstGeom prst="actionButtonBlank">
            <a:avLst/>
          </a:prstGeom>
          <a:blipFill>
            <a:blip r:embed="rId4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NEL MARE CHI INCONTRO?</a:t>
            </a:r>
            <a:br>
              <a:rPr lang="it-IT" dirty="0" smtClean="0"/>
            </a:br>
            <a:r>
              <a:rPr lang="it-IT" dirty="0" smtClean="0"/>
              <a:t>LA MACCHINA O LA BARCA</a:t>
            </a:r>
            <a:endParaRPr lang="it-IT" dirty="0"/>
          </a:p>
        </p:txBody>
      </p:sp>
      <p:sp>
        <p:nvSpPr>
          <p:cNvPr id="4" name="Personalizzato 3">
            <a:hlinkClick r:id="" action="ppaction://noaction" highlightClick="1"/>
          </p:cNvPr>
          <p:cNvSpPr/>
          <p:nvPr/>
        </p:nvSpPr>
        <p:spPr>
          <a:xfrm>
            <a:off x="0" y="2276872"/>
            <a:ext cx="9144000" cy="4581128"/>
          </a:xfrm>
          <a:prstGeom prst="actionButtonBlank">
            <a:avLst/>
          </a:prstGeom>
          <a:blipFill>
            <a:blip r:embed="rId2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ersonalizzato 4">
            <a:hlinkClick r:id="" action="ppaction://noaction" highlightClick="1"/>
          </p:cNvPr>
          <p:cNvSpPr/>
          <p:nvPr/>
        </p:nvSpPr>
        <p:spPr>
          <a:xfrm>
            <a:off x="0" y="1268760"/>
            <a:ext cx="3024336" cy="2952328"/>
          </a:xfrm>
          <a:prstGeom prst="actionButtonBlank">
            <a:avLst/>
          </a:prstGeom>
          <a:blipFill>
            <a:blip r:embed="rId3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sonalizzato 5">
            <a:hlinkClick r:id="" action="ppaction://hlinkshowjump?jump=nextslide" highlightClick="1"/>
          </p:cNvPr>
          <p:cNvSpPr/>
          <p:nvPr/>
        </p:nvSpPr>
        <p:spPr>
          <a:xfrm>
            <a:off x="5796136" y="1196752"/>
            <a:ext cx="3024336" cy="2952328"/>
          </a:xfrm>
          <a:prstGeom prst="actionButtonBlank">
            <a:avLst/>
          </a:prstGeom>
          <a:blipFill>
            <a:blip r:embed="rId4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NELLA CASA CHI INCONTRO?</a:t>
            </a:r>
            <a:br>
              <a:rPr lang="it-IT" dirty="0" smtClean="0"/>
            </a:br>
            <a:r>
              <a:rPr lang="it-IT" dirty="0" smtClean="0"/>
              <a:t>LA MAMMA O IL MOSTRO</a:t>
            </a:r>
            <a:endParaRPr lang="it-IT" dirty="0"/>
          </a:p>
        </p:txBody>
      </p:sp>
      <p:sp>
        <p:nvSpPr>
          <p:cNvPr id="4" name="Personalizzato 3">
            <a:hlinkClick r:id="" action="ppaction://noaction" highlightClick="1"/>
          </p:cNvPr>
          <p:cNvSpPr/>
          <p:nvPr/>
        </p:nvSpPr>
        <p:spPr>
          <a:xfrm>
            <a:off x="0" y="1772816"/>
            <a:ext cx="9144000" cy="5085184"/>
          </a:xfrm>
          <a:prstGeom prst="actionButtonBlank">
            <a:avLst/>
          </a:prstGeom>
          <a:blipFill>
            <a:blip r:embed="rId2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sonalizzato 5">
            <a:hlinkClick r:id="" action="ppaction://noaction" highlightClick="1"/>
          </p:cNvPr>
          <p:cNvSpPr/>
          <p:nvPr/>
        </p:nvSpPr>
        <p:spPr>
          <a:xfrm>
            <a:off x="5652120" y="3284984"/>
            <a:ext cx="2736304" cy="3312368"/>
          </a:xfrm>
          <a:prstGeom prst="actionButtonBlank">
            <a:avLst/>
          </a:prstGeom>
          <a:blipFill>
            <a:blip r:embed="rId3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ersonalizzato 4">
            <a:hlinkClick r:id="" action="ppaction://hlinkshowjump?jump=nextslide" highlightClick="1"/>
          </p:cNvPr>
          <p:cNvSpPr/>
          <p:nvPr/>
        </p:nvSpPr>
        <p:spPr>
          <a:xfrm>
            <a:off x="467544" y="3212976"/>
            <a:ext cx="2736304" cy="3312368"/>
          </a:xfrm>
          <a:prstGeom prst="actionButtonBlank">
            <a:avLst/>
          </a:prstGeom>
          <a:blipFill>
            <a:blip r:embed="rId4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 CASTELLO NERO CHI INCONTRO?</a:t>
            </a:r>
            <a:br>
              <a:rPr lang="it-IT" dirty="0" smtClean="0"/>
            </a:br>
            <a:r>
              <a:rPr lang="it-IT" dirty="0" smtClean="0"/>
              <a:t>BIANCANEVE O LA STREGA</a:t>
            </a:r>
            <a:endParaRPr lang="it-IT" dirty="0"/>
          </a:p>
        </p:txBody>
      </p:sp>
      <p:sp>
        <p:nvSpPr>
          <p:cNvPr id="4" name="Personalizzato 3">
            <a:hlinkClick r:id="" action="ppaction://noaction" highlightClick="1"/>
          </p:cNvPr>
          <p:cNvSpPr/>
          <p:nvPr/>
        </p:nvSpPr>
        <p:spPr>
          <a:xfrm>
            <a:off x="0" y="1484784"/>
            <a:ext cx="9144000" cy="5373216"/>
          </a:xfrm>
          <a:prstGeom prst="actionButtonBlank">
            <a:avLst/>
          </a:prstGeom>
          <a:blipFill>
            <a:blip r:embed="rId2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ersonalizzato 4">
            <a:hlinkClick r:id="" action="ppaction://hlinkshowjump?jump=nextslide" highlightClick="1"/>
          </p:cNvPr>
          <p:cNvSpPr/>
          <p:nvPr/>
        </p:nvSpPr>
        <p:spPr>
          <a:xfrm>
            <a:off x="5796136" y="4409728"/>
            <a:ext cx="3347864" cy="2448272"/>
          </a:xfrm>
          <a:prstGeom prst="actionButtonBlank">
            <a:avLst/>
          </a:prstGeom>
          <a:blipFill>
            <a:blip r:embed="rId3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sonalizzato 5">
            <a:hlinkClick r:id="" action="ppaction://noaction" highlightClick="1"/>
          </p:cNvPr>
          <p:cNvSpPr/>
          <p:nvPr/>
        </p:nvSpPr>
        <p:spPr>
          <a:xfrm>
            <a:off x="0" y="3617640"/>
            <a:ext cx="2411760" cy="3240360"/>
          </a:xfrm>
          <a:prstGeom prst="actionButtonBlank">
            <a:avLst/>
          </a:prstGeom>
          <a:blipFill>
            <a:blip r:embed="rId4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 CIELO CHI INCONTRO?</a:t>
            </a:r>
            <a:br>
              <a:rPr lang="it-IT" dirty="0" smtClean="0"/>
            </a:br>
            <a:r>
              <a:rPr lang="it-IT" dirty="0" smtClean="0"/>
              <a:t>IL CAVALIERE O L’EXTRATERRESTRE</a:t>
            </a:r>
            <a:endParaRPr lang="it-IT" dirty="0"/>
          </a:p>
        </p:txBody>
      </p:sp>
      <p:sp>
        <p:nvSpPr>
          <p:cNvPr id="4" name="Personalizzato 3">
            <a:hlinkClick r:id="" action="ppaction://noaction" highlightClick="1"/>
          </p:cNvPr>
          <p:cNvSpPr/>
          <p:nvPr/>
        </p:nvSpPr>
        <p:spPr>
          <a:xfrm>
            <a:off x="0" y="1700808"/>
            <a:ext cx="9144000" cy="5157192"/>
          </a:xfrm>
          <a:prstGeom prst="actionButtonBlank">
            <a:avLst/>
          </a:prstGeom>
          <a:blipFill>
            <a:blip r:embed="rId2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ersonalizzato 4">
            <a:hlinkClick r:id="" action="ppaction://noaction" highlightClick="1"/>
          </p:cNvPr>
          <p:cNvSpPr/>
          <p:nvPr/>
        </p:nvSpPr>
        <p:spPr>
          <a:xfrm>
            <a:off x="467544" y="3356992"/>
            <a:ext cx="2880320" cy="3240360"/>
          </a:xfrm>
          <a:prstGeom prst="actionButtonBlank">
            <a:avLst/>
          </a:prstGeom>
          <a:blipFill>
            <a:blip r:embed="rId3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sonalizzato 5">
            <a:hlinkClick r:id="" action="ppaction://hlinkshowjump?jump=nextslide" highlightClick="1"/>
          </p:cNvPr>
          <p:cNvSpPr/>
          <p:nvPr/>
        </p:nvSpPr>
        <p:spPr>
          <a:xfrm>
            <a:off x="5868144" y="3356992"/>
            <a:ext cx="2880320" cy="3240360"/>
          </a:xfrm>
          <a:prstGeom prst="actionButtonBlank">
            <a:avLst/>
          </a:prstGeom>
          <a:blipFill>
            <a:blip r:embed="rId4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BRAVA/O</a:t>
            </a:r>
            <a:br>
              <a:rPr lang="it-IT" dirty="0" smtClean="0"/>
            </a:br>
            <a:r>
              <a:rPr lang="it-IT" dirty="0" smtClean="0"/>
              <a:t>SEI UN CAMPIONE!!!</a:t>
            </a:r>
            <a:endParaRPr lang="it-IT" dirty="0"/>
          </a:p>
        </p:txBody>
      </p:sp>
      <p:sp>
        <p:nvSpPr>
          <p:cNvPr id="2050" name="AutoShape 2" descr="data:image/jpeg;base64,/9j/4AAQSkZJRgABAQAAAQABAAD/2wBDAAkGBwgHBgkIBwgKCgkLDRYPDQwMDRsUFRAWIB0iIiAdHx8kKDQsJCYxJx8fLT0tMTU3Ojo6Iys/RD84QzQ5Ojf/2wBDAQoKCg0MDRoPDxo3JR8lNzc3Nzc3Nzc3Nzc3Nzc3Nzc3Nzc3Nzc3Nzc3Nzc3Nzc3Nzc3Nzc3Nzc3Nzc3Nzc3Nzf/wAARCACgAKIDASIAAhEBAxEB/8QAHAAAAQUBAQEAAAAAAAAAAAAAAAIDBAUGAQcI/8QAOhAAAQMCBAMECQIGAgMAAAAAAQACAwQRBRIhMSJBUQYTYXEHFDJSgZGhsdEzQiMkQ2JywVOCouHx/8QAGgEAAgMBAQAAAAAAAAAAAAAAAwQAAQUCBv/EACsRAAICAgEDBAEDBQEAAAAAAAABAgMEESEFEjETIkFRFAYyYSMzQpGh0f/aAAwDAQACEQMRAD8A9xQhChAQhcuoQ6uXSXyNYLuIVXWYm1lww6pTJzKqFuTO4Vyn4LGSdjBdxChzYrDHexuqKerklJ4tFFJcd9V53I69LeoDcMVfJdSY2b8LQmjjkgOyqC26SWjos59Xvb8hfx4fRdsxx19QFKhxmJxs7RZgtSbkFFq6zcn5KljxfwbiGqilAyvGqfBBWHgqJIzo5XVBiMlgHG4W5i9XVnEkLTx9eDQBCjxVDXgX0KfButqFkZrcRdprydQhC7KBCEKEBCEKEBCFwqEBR6qqZAwkkX81ysqW00Rc4i/IeKpMstbMXOuRuG3sLeJWTn5zq/p1cyYauvfMvAmprJahxABI6BRHMk/c1w8wrf1RgYA5zyOjOEJiSkgANhMw9Q+6wbel5d/ulsZjfCPCK3KuFvguztkp3Zs3eR31NrEeYUqJjZYw9moIWVPBnB6fkZjYpcogkJJCmvgPRMPjsgSolEvZHISHBOEapJCH4LG1MpHWcEw2Mu2TwfHDbMHPPnYJzFs7XycyXBfU7szWhTY5HM0dqOqp8PrY5DawYfF11bRkOAud9l6fHtkluIjYiYDfVdUeNxYQDtyKfBW5VYrI7FmtHUIQilAhCFCAkvcGtJOwC7dVmOVPdQCNvtP+yXyr1RTKx/B1CPdLRWySOr6237b/ACCt6eEZQ22g3VRhbQHknewAV/CBqsfotfrRlkz5k2xjJ9r7EZrtL2xpsFqfUKOkkr8QDQ50MZDWxg7Fzjt5alUOFekWGvrxh+M4S/DKp/6ZEoljd/2sCD8FmMJrC3GMefXaVT8Snz5t7B5A+AAAHgAs12kqXzY7DPAP0sp089VvsVPaZCyR7ejtLqTg8TjSZiAGkktA6LO0FS8YdA+U8eUErX4XEY8Pha4WdlBI8TqsjqUItp/IauTSG5IvBQZ47K1lFlXVOxWDdBaHK3srZBYpAFzZKmOqRFbOPNYtq9wwifBSvkc2KL9Rwvc7Nb1KlS0UNHfQFw1L36n/ANKdhDQWyv5k2+AH/wBWC9Kr6muqZMPjnkhpqenbPIGG3eElwAPgMp08V7Po+BVXTGxrcmZ19snJo12H1MEkhEckcjeeVwIVuIWhuaEWHuhfN/YzFzhGMMLXlscrg0gaBfRWDVXrFODfW11rzqhJaaAbZJaczeqcidbhO4TLeGV7OV7j4pw8JDum6Vqbrlotj6FwFdWgcAhCFCHOSy+KzGeveAeFugC00jsrHO6C6yMQdNI94Fy4krzn6itapjXH5Y3iJdzbJFO7JIHcri6vaaYG2u6z7CHajUHopMc0rRwa25FZvQuoxo3Rbwn4YTJpcvcir7X9iaPGZ3V1LUmjrHC0jg27ZPEjr4rL0fYOOhqPWK+q9YcDoGizVu5ampIs2F9/AKOzDaurfeYmJl9b7/BeqnlVpb3sT7GRMKo/XatoDf5eI3cbbnkFqwLBN01PHTQtihaGtanCVkX2uyW2dpaI850VZVHdWE7t1V1Lt1l5D4G6kQJTcpsOsUqQ6ponVYkuWMo0+DVLe5yk26rO+kTBZ8SjbW4bY1DGGORhNhIze3mN/mnKSrMD9zYqydWNlZqeS9d0XOjKtUyfKEcinnuR4RTdn6x1axhp54y14JzNIt8V7l2Uc9kLGyHYAKHOyNzgd1Kw+VsLtdAF6BvjYqjRSH+YHXKnBqLFV0NR30rpOV9PJT2G4WZ6idjYRx0h2E8AvyTiahPE9vQp1aVT3BAmCEIRChitOWllP9hWXww/xGg7G4+i09aL0kwHuH7LJ0L8sjD0cvKfqHatrY5i/tkV9I+SKchhsC6xHLdaENdAbSi19jyKpHM7qrnbzDytZG1tTRxuIzZmIeLhV5UX8SQWyfZoRA8WCkBwUDuZoHXi4mj9p/KWypa7hdwv5tdoV1Km2jia/wDAHEvBMLgm3uTRkSHPXLmdKA3O7dVlQbkqbO7dQJdUle9jMFoivCaIT7gm3BJekd7GSuEkCwJHxThCQQiRrae0U2MPmqAbB4t5J2ndI8jO8lJI1TkDdQn6r729Sk9A3GP0aCgdwAdFbQOuBZZGbETHelpnfxS0l7/+NtvutJhV20cAcSTkF7rSpmnLSA2LjZYQH+NKPJSFGp/15fgPopK3sf8AtoTl5BCEIxQl4u0jqLLGxxmOZ7DoWuIK2RWcxOAxV7iBpJxBYfWqPUrUvoZxpabRXYi3LVNlH9VgPxCusAnD6V0ROrDoPAqsrI+9pDl9qM5x5c0zhda2mna57rMcLOPRZ3TruyxIPZHcTUOF01NCyUcYBSy8Wu03XMw6r1HapLkR5RXSQTQn+E/Ozk1/5TJqg05ZQYz47fNWjwCFFmiY4WIv5rOu6ZXPmHAaNzXkhPeHC4II81HeU5PRx3JYC3/E2USSKZg4ZL/5BZlvSrl45DxviwckFIc6YbtB+KbMj/c+qW/AvX+LO/Uh9i3JBKQXyHkAkhridSjV9Oul5Wjl2xXyKcbaqJU1bwO7p/aOhf08k/I0hpvzSaamzvva9kxZixxq+6XLKjPvY5h1Nkp5HG+aQtbc87m5+31WwopAGgDkFQBgY6KIaBgLj5nb6KwjlLI7i97WAHNAxU9b+zqzkvaHVjn+84/hSkxRxmKnjYdw3XzT69PUtQSM9+QQhCIUcVdjNP3tPnb7UZv8FZJL2hzSDsQhXVqyDizqMu17Mmx9iFV4hH3Ejmt/Tfq2/wBlcYhTmlnLbcB2USaMVEJYbZhq09CvG21yosNKMlJbR5BiGM9oex2KvZQYhKaSRxfFFMc7Bc7WO1vCyvsJ9MlQ0BuL4a15G76Z2/8A1P5U7tHg0eKUclNO20l7tdza7qvJK+jnw+qfTVUZZI35EdR4L0eFlK6H8ov04T8o93ovSj2aqiGyVT6d/SaNzR89vqrmn7U4JWC9PiVNJ5St/K+aAei7ZvNo+Se7mCliR+GfT3rtNKM0c7HDwIKbfLGdnAr5myM90fJKHCLBzgPBxU7jn8T+T6PkkiHtPaPNQpsQoIbmWqgaB70jQvn3Iwn2QfNdyNto1o+CpyO1hL7Paavth2fpdH4jE8jS0IMh/wDEFUld6R8PiDm0VHUTu5OktG3/AGfovMwjpbU8lw5DEcOteTWO7TdoO0dfHQUr20wnfltTNsWt5kuJvoOll65glBHQ0MUV3GOFgzOcbk26nmSst6OOypw+k9cqo/5yoAJB/pt5Dz5lbGvlDWiliPjIR9l5/Nv9ezsj+1f9ZVnbHiKG2O7yR7zoXuvbw5K0wqIz1bfdj1PnyVXFfRrW3cdAtVhtJ6rThp9t2rk9hUd0v4QlbPSJgXUIW4KAhCFCAhCFCEWupW1MJadxsVlqiJ8Epa4EWK2RULEaBlWw6Wk5OWdnYSvW15D1W9vDMZWwCpZmZpKPqsrj2A02LwGKoaWyN9iS2rStpUwSU7yHtIIUKeJsxN+F/XqvOatx5b8aHU0+UeDYrhFbhM5jq4iBezZAOFw81BuvdK6hiqI309VE2SNwsQ4XBWFxf0fyDNLhM1xyhlP2P5WxjdTrs4nwwqkvkw7SlXup1XgeK0Ti2pw+obb9zYy5vzCgHhcQ4EEciFoxlGXKYSOmLBXQpFLh1fVECmoaqa/uQuP1stRg3o6xqvePW2toouZeczreAH5QrL66+ZSSCbSMnFG+WRscTHSSONmtaLknyXq3YHsH6oY6/FYw+rIvFFuIvE/3fZajsx2Jw7A2B0EOaa3FPJq4/j4K4rK+GgYY4CHzHQdAsnJzJXeyC0n/ALYC29eInKydlDD3UdjM4W/xVSwkm51JKQDJPIXuu97tStFg2DWtNUt03aw/7V4uK5PSE5zUVyP4Fh5Y0VMo4iOEHkFdBAFhZdXoKq1XHtQnKTk9ghCEU5BCEKEBCEKEBCEKEI9VSRVLMsrQf7uYWbxLBZocz4QZGeA1+S1i5ZLXYtdq9yO4WOPg83dIW8DwCOhQHRHY5PArcV+D0daD3sIDj+9uhWdr+yckd30lY23uyi31H4WLf0mSftGoZCfkrmMB1BaQpEVJE9wuyMHxAVRV0ldSOIc1rrc45AVENbUt0ySj4pD8C9P5DeqjaRQ0sLeOSNoHK6JMWoKYcPG4chssfCK6qcA2J2vN7wB91dUHZatqSDNVQRNPukuP+kxXg2/RxKcflnKzGqirJaw5Ge607peG4XVVjg5rDlO7jt81osO7N0NHZzw6eQc5NvkrpjGsaA0AAbABalHTUuZsXlcvESvw3CYaNoJAfIN3EfZWIC6hacIRgtRQBtvyCEIXZQIQhQgIQhQgIQhQgIQhQgLl1xxsmpJLDRDlLRaWxUkgAVfVAS31KXI8lMOul5bkFSSK6fD2SE3PzUY4JCddPkriy6G6Ku1l7KyHBo2EWKtKWj7q1nJbQn4zZX2k2So9ABunUyxycBR63rgC/IpCEIpQIQhQgIQhQgIQhQh//9k="/>
          <p:cNvSpPr>
            <a:spLocks noChangeAspect="1" noChangeArrowheads="1"/>
          </p:cNvSpPr>
          <p:nvPr/>
        </p:nvSpPr>
        <p:spPr bwMode="auto">
          <a:xfrm>
            <a:off x="63500" y="-538163"/>
            <a:ext cx="112395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www.ilpomeriggio.it/files/2009030913073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92133" y="1412776"/>
            <a:ext cx="5529213" cy="5445224"/>
          </a:xfrm>
          <a:prstGeom prst="rect">
            <a:avLst/>
          </a:prstGeom>
          <a:noFill/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7236296" y="6065961"/>
            <a:ext cx="1835696" cy="459383"/>
            <a:chOff x="748" y="1434"/>
            <a:chExt cx="4354" cy="127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810" y="1472"/>
              <a:ext cx="4275" cy="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748" y="1434"/>
              <a:ext cx="4354" cy="1270"/>
            </a:xfrm>
            <a:prstGeom prst="roundRect">
              <a:avLst>
                <a:gd name="adj" fmla="val 16667"/>
              </a:avLst>
            </a:prstGeom>
            <a:noFill/>
            <a:ln w="190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69</Words>
  <Application>Microsoft Office PowerPoint</Application>
  <PresentationFormat>Presentazione su schermo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  INDOVINA CHI E’ gioco dei bambini italiani  per i bambini spagnoli</vt:lpstr>
      <vt:lpstr>Diapositiva 2</vt:lpstr>
      <vt:lpstr>NEL BOSCO CHI INCONTRO? IL LUPO O LA PRINCIPESSA</vt:lpstr>
      <vt:lpstr>NEL CASTELLO CHI INCONTRO? LA PRINCIPESSA O I 3 PORCELLINI</vt:lpstr>
      <vt:lpstr>NEL MARE CHI INCONTRO? LA MACCHINA O LA BARCA</vt:lpstr>
      <vt:lpstr>NELLA CASA CHI INCONTRO? LA MAMMA O IL MOSTRO</vt:lpstr>
      <vt:lpstr>NEL CASTELLO NERO CHI INCONTRO? BIANCANEVE O LA STREGA</vt:lpstr>
      <vt:lpstr>NEL CIELO CHI INCONTRO? IL CAVALIERE O L’EXTRATERRESTRE</vt:lpstr>
      <vt:lpstr>BRAVA/O SEI UN CAMPIONE!!!</vt:lpstr>
    </vt:vector>
  </TitlesOfParts>
  <Company>Olidata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 galuzzi</dc:creator>
  <cp:lastModifiedBy>marco galuzzi</cp:lastModifiedBy>
  <cp:revision>9</cp:revision>
  <dcterms:created xsi:type="dcterms:W3CDTF">2011-12-09T16:35:32Z</dcterms:created>
  <dcterms:modified xsi:type="dcterms:W3CDTF">2011-12-09T17:46:22Z</dcterms:modified>
</cp:coreProperties>
</file>