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09A41D-8EF5-42CF-91B4-4B48D741BD49}" type="datetimeFigureOut">
              <a:rPr lang="pl-PL" smtClean="0"/>
              <a:t>2012-01-21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D0BE6-DB3F-4FED-B8F9-F9B1C373451F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Goodbye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</a:rPr>
              <a:t>Violetta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Violetta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is on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the way to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England</a:t>
            </a:r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Violetta</a:t>
            </a:r>
            <a:r>
              <a:rPr lang="en-US" sz="4400" b="1" dirty="0" smtClean="0">
                <a:solidFill>
                  <a:srgbClr val="FF0000"/>
                </a:solidFill>
              </a:rPr>
              <a:t> discovers the winter in Poland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DSC0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0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85794"/>
            <a:ext cx="6953298" cy="521497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DSC00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6" descr="DSC00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4</Words>
  <Application>Microsoft Office PowerPoint</Application>
  <PresentationFormat>Pokaz na ekranie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Przepływ</vt:lpstr>
      <vt:lpstr>Goodbye Violetta</vt:lpstr>
      <vt:lpstr>Violetta discovers the winter in Poland</vt:lpstr>
      <vt:lpstr>Slajd 3</vt:lpstr>
      <vt:lpstr>Slajd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Goodbye Violetta</dc:title>
  <dc:creator>Jola</dc:creator>
  <cp:lastModifiedBy>Jola</cp:lastModifiedBy>
  <cp:revision>2</cp:revision>
  <dcterms:created xsi:type="dcterms:W3CDTF">2012-01-21T14:20:52Z</dcterms:created>
  <dcterms:modified xsi:type="dcterms:W3CDTF">2012-01-21T14:38:22Z</dcterms:modified>
</cp:coreProperties>
</file>