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5" r:id="rId3"/>
    <p:sldId id="277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4B01-D72A-471E-9F8D-319942E6C488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8EFF5-29E9-4161-8324-FA29D8F705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76352-D61C-4029-BC4F-1A2E4F2C7788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D1029-3B20-4F62-BB14-FDE6D5C749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83906-7AA1-4C97-B217-323B41F49491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3739B-AF1C-41AE-96EE-CEF174248C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3CB2-0A1E-448A-B5D6-EADCE0449A05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8104-BF34-4B3D-B468-C5773AC62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3761-78E7-4084-9F0A-FD4DB1381D66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D3153-6CBE-4AD4-A04B-5C28E809D2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4B17-464E-4974-A812-43BD32A57AE3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3F607-98E0-457D-BE32-6B0106919E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A6B9E-15ED-458D-B230-68727BA7CAA5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8D8-4351-443B-8B6A-1B32D356DA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82593-1182-4F80-9945-60AB0AAD5FF7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0B8E-A9D4-4FED-B9B1-6B023823C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EBF95-D136-4E7D-BC89-495E191FF3CE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01C50-FB07-4D76-A1D6-6585F7E61F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C266D-44E8-4040-B3FF-0A6AE36B9CCB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6551-42FA-4760-8CD3-EFAFDF40F0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4F616-F936-4194-8583-EA12B04D58AE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DA30D-FAAB-4261-97C7-8422068C37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52893-FB65-45D5-A4EF-EDCB79E49D99}" type="datetimeFigureOut">
              <a:rPr lang="it-IT"/>
              <a:pPr>
                <a:defRPr/>
              </a:pPr>
              <a:t>11/12/2011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B2F986-36E0-47C4-95C7-82FABBDEF8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388" y="260350"/>
            <a:ext cx="7772400" cy="2925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INDOVINA CHI E’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gioco dei bambini italiani 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 bambini spagnoli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ADIVINA QUIÉN </a:t>
            </a:r>
            <a:b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juego niños italianos para los niños españoles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92275" y="5445125"/>
            <a:ext cx="6400800" cy="11049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dell’infanzia F.lli Cervi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Noverasco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Milano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12" descr="Llogu etwinning 11-12-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620713"/>
            <a:ext cx="20161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Group 2"/>
          <p:cNvGrpSpPr>
            <a:grpSpLocks/>
          </p:cNvGrpSpPr>
          <p:nvPr/>
        </p:nvGrpSpPr>
        <p:grpSpPr bwMode="auto">
          <a:xfrm>
            <a:off x="2771775" y="4437063"/>
            <a:ext cx="3455988" cy="792162"/>
            <a:chOff x="748" y="1434"/>
            <a:chExt cx="4354" cy="1270"/>
          </a:xfrm>
        </p:grpSpPr>
        <p:pic>
          <p:nvPicPr>
            <p:cNvPr id="205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0" y="1472"/>
              <a:ext cx="4275" cy="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5" name="AutoShape 4"/>
            <p:cNvSpPr>
              <a:spLocks noChangeArrowheads="1"/>
            </p:cNvSpPr>
            <p:nvPr/>
          </p:nvSpPr>
          <p:spPr bwMode="auto">
            <a:xfrm>
              <a:off x="748" y="1434"/>
              <a:ext cx="4354" cy="1270"/>
            </a:xfrm>
            <a:prstGeom prst="roundRect">
              <a:avLst>
                <a:gd name="adj" fmla="val 16667"/>
              </a:avLst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8313" y="5805488"/>
            <a:ext cx="4248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STELLA– ESTRELLA </a:t>
            </a:r>
          </a:p>
        </p:txBody>
      </p:sp>
      <p:pic>
        <p:nvPicPr>
          <p:cNvPr id="11268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58888" y="1233488"/>
            <a:ext cx="3241675" cy="4498975"/>
          </a:xfrm>
          <a:noFill/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233488"/>
            <a:ext cx="3240088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5805488"/>
            <a:ext cx="43926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MELA– MANZANA </a:t>
            </a:r>
          </a:p>
        </p:txBody>
      </p:sp>
      <p:pic>
        <p:nvPicPr>
          <p:cNvPr id="12292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27538" y="1125538"/>
            <a:ext cx="3132137" cy="4525962"/>
          </a:xfr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1135063"/>
            <a:ext cx="31686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0825" y="5805488"/>
            <a:ext cx="4465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SERRA - INVERNADERO </a:t>
            </a:r>
          </a:p>
        </p:txBody>
      </p:sp>
      <p:pic>
        <p:nvPicPr>
          <p:cNvPr id="13316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84300" y="1196975"/>
            <a:ext cx="3332163" cy="4525963"/>
          </a:xfrm>
          <a:noFill/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196975"/>
            <a:ext cx="33845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1188" y="5805488"/>
            <a:ext cx="35290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QUADRO -CUADRO</a:t>
            </a:r>
          </a:p>
        </p:txBody>
      </p:sp>
      <p:pic>
        <p:nvPicPr>
          <p:cNvPr id="14340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00563" y="1125538"/>
            <a:ext cx="3259137" cy="4525962"/>
          </a:xfr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4300" y="1125538"/>
            <a:ext cx="33321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8313" y="5805488"/>
            <a:ext cx="4248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GIUNGLA -JUNGLA </a:t>
            </a:r>
          </a:p>
        </p:txBody>
      </p:sp>
      <p:pic>
        <p:nvPicPr>
          <p:cNvPr id="15364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58888" y="1268413"/>
            <a:ext cx="3384550" cy="4525962"/>
          </a:xfrm>
          <a:noFill/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1268413"/>
            <a:ext cx="32797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5805488"/>
            <a:ext cx="439261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GIARDINIERA  - JARDINERA </a:t>
            </a:r>
          </a:p>
        </p:txBody>
      </p:sp>
      <p:pic>
        <p:nvPicPr>
          <p:cNvPr id="16388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11413" y="981075"/>
            <a:ext cx="2089150" cy="4751388"/>
          </a:xfrm>
          <a:noFill/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981075"/>
            <a:ext cx="2017712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388" y="5805488"/>
            <a:ext cx="52562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BAMBINI TRA I FIORI -NIÑOS ENTRE LAS FLORES </a:t>
            </a:r>
          </a:p>
        </p:txBody>
      </p:sp>
      <p:pic>
        <p:nvPicPr>
          <p:cNvPr id="17412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84438" y="981075"/>
            <a:ext cx="2303462" cy="4695825"/>
          </a:xfrm>
          <a:noFill/>
        </p:spPr>
      </p:pic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81075"/>
            <a:ext cx="237648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LUPO - LOBO</a:t>
            </a:r>
          </a:p>
        </p:txBody>
      </p:sp>
      <p:pic>
        <p:nvPicPr>
          <p:cNvPr id="18436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00563" y="1196975"/>
            <a:ext cx="3311525" cy="4525963"/>
          </a:xfr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1196975"/>
            <a:ext cx="3240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5805488"/>
            <a:ext cx="47164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PORCELLLINI -CERDOS</a:t>
            </a:r>
          </a:p>
        </p:txBody>
      </p:sp>
      <p:pic>
        <p:nvPicPr>
          <p:cNvPr id="19460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76375" y="1125538"/>
            <a:ext cx="3167063" cy="4525962"/>
          </a:xfrm>
          <a:noFill/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1125538"/>
            <a:ext cx="32035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BRAVA/O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UN CAMPIONE!!!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AutoShape 2" descr="data:image/jpeg;base64,/9j/4AAQSkZJRgABAQAAAQABAAD/2wBDAAkGBwgHBgkIBwgKCgkLDRYPDQwMDRsUFRAWIB0iIiAdHx8kKDQsJCYxJx8fLT0tMTU3Ojo6Iys/RD84QzQ5Ojf/2wBDAQoKCg0MDRoPDxo3JR8lNzc3Nzc3Nzc3Nzc3Nzc3Nzc3Nzc3Nzc3Nzc3Nzc3Nzc3Nzc3Nzc3Nzc3Nzc3Nzc3Nzf/wAARCACgAKIDASIAAhEBAxEB/8QAHAAAAQUBAQEAAAAAAAAAAAAAAAIDBAUGAQcI/8QAOhAAAQMCBAMECQIGAgMAAAAAAQACAwQRBRIhMSJBUQYTYXEHFDJSgZGhsdEzQiMkQ2JywVOCouHx/8QAGgEAAgMBAQAAAAAAAAAAAAAAAwQAAQUCBv/EACsRAAICAgEDBAEDBQEAAAAAAAABAgMEESEFEjETIkFRFAYyYSMzQpGh0f/aAAwDAQACEQMRAD8A9xQhChAQhcuoQ6uXSXyNYLuIVXWYm1lww6pTJzKqFuTO4Vyn4LGSdjBdxChzYrDHexuqKerklJ4tFFJcd9V53I69LeoDcMVfJdSY2b8LQmjjkgOyqC26SWjos59Xvb8hfx4fRdsxx19QFKhxmJxs7RZgtSbkFFq6zcn5KljxfwbiGqilAyvGqfBBWHgqJIzo5XVBiMlgHG4W5i9XVnEkLTx9eDQBCjxVDXgX0KfButqFkZrcRdprydQhC7KBCEKEBCEKEBCFwqEBR6qqZAwkkX81ysqW00Rc4i/IeKpMstbMXOuRuG3sLeJWTn5zq/p1cyYauvfMvAmprJahxABI6BRHMk/c1w8wrf1RgYA5zyOjOEJiSkgANhMw9Q+6wbel5d/ulsZjfCPCK3KuFvguztkp3Zs3eR31NrEeYUqJjZYw9moIWVPBnB6fkZjYpcogkJJCmvgPRMPjsgSolEvZHISHBOEapJCH4LG1MpHWcEw2Mu2TwfHDbMHPPnYJzFs7XycyXBfU7szWhTY5HM0dqOqp8PrY5DawYfF11bRkOAud9l6fHtkluIjYiYDfVdUeNxYQDtyKfBW5VYrI7FmtHUIQilAhCFCAkvcGtJOwC7dVmOVPdQCNvtP+yXyr1RTKx/B1CPdLRWySOr6237b/ACCt6eEZQ22g3VRhbQHknewAV/CBqsfotfrRlkz5k2xjJ9r7EZrtL2xpsFqfUKOkkr8QDQ50MZDWxg7Fzjt5alUOFekWGvrxh+M4S/DKp/6ZEoljd/2sCD8FmMJrC3GMefXaVT8Snz5t7B5A+AAAHgAs12kqXzY7DPAP0sp089VvsVPaZCyR7ejtLqTg8TjSZiAGkktA6LO0FS8YdA+U8eUErX4XEY8Pha4WdlBI8TqsjqUItp/IauTSG5IvBQZ47K1lFlXVOxWDdBaHK3srZBYpAFzZKmOqRFbOPNYtq9wwifBSvkc2KL9Rwvc7Nb1KlS0UNHfQFw1L36n/ANKdhDQWyv5k2+AH/wBWC9Kr6muqZMPjnkhpqenbPIGG3eElwAPgMp08V7Po+BVXTGxrcmZ19snJo12H1MEkhEckcjeeVwIVuIWhuaEWHuhfN/YzFzhGMMLXlscrg0gaBfRWDVXrFODfW11rzqhJaaAbZJaczeqcidbhO4TLeGV7OV7j4pw8JDum6Vqbrlotj6FwFdWgcAhCFCHOSy+KzGeveAeFugC00jsrHO6C6yMQdNI94Fy4krzn6itapjXH5Y3iJdzbJFO7JIHcri6vaaYG2u6z7CHajUHopMc0rRwa25FZvQuoxo3Rbwn4YTJpcvcir7X9iaPGZ3V1LUmjrHC0jg27ZPEjr4rL0fYOOhqPWK+q9YcDoGizVu5ampIs2F9/AKOzDaurfeYmJl9b7/BeqnlVpb3sT7GRMKo/XatoDf5eI3cbbnkFqwLBN01PHTQtihaGtanCVkX2uyW2dpaI850VZVHdWE7t1V1Lt1l5D4G6kQJTcpsOsUqQ6ponVYkuWMo0+DVLe5yk26rO+kTBZ8SjbW4bY1DGGORhNhIze3mN/mnKSrMD9zYqydWNlZqeS9d0XOjKtUyfKEcinnuR4RTdn6x1axhp54y14JzNIt8V7l2Uc9kLGyHYAKHOyNzgd1Kw+VsLtdAF6BvjYqjRSH+YHXKnBqLFV0NR30rpOV9PJT2G4WZ6idjYRx0h2E8AvyTiahPE9vQp1aVT3BAmCEIRChitOWllP9hWXww/xGg7G4+i09aL0kwHuH7LJ0L8sjD0cvKfqHatrY5i/tkV9I+SKchhsC6xHLdaENdAbSi19jyKpHM7qrnbzDytZG1tTRxuIzZmIeLhV5UX8SQWyfZoRA8WCkBwUDuZoHXi4mj9p/KWypa7hdwv5tdoV1Km2jia/wDAHEvBMLgm3uTRkSHPXLmdKA3O7dVlQbkqbO7dQJdUle9jMFoivCaIT7gm3BJekd7GSuEkCwJHxThCQQiRrae0U2MPmqAbB4t5J2ndI8jO8lJI1TkDdQn6r729Sk9A3GP0aCgdwAdFbQOuBZZGbETHelpnfxS0l7/+NtvutJhV20cAcSTkF7rSpmnLSA2LjZYQH+NKPJSFGp/15fgPopK3sf8AtoTl5BCEIxQl4u0jqLLGxxmOZ7DoWuIK2RWcxOAxV7iBpJxBYfWqPUrUvoZxpabRXYi3LVNlH9VgPxCusAnD6V0ROrDoPAqsrI+9pDl9qM5x5c0zhda2mna57rMcLOPRZ3TruyxIPZHcTUOF01NCyUcYBSy8Wu03XMw6r1HapLkR5RXSQTQn+E/Ozk1/5TJqg05ZQYz47fNWjwCFFmiY4WIv5rOu6ZXPmHAaNzXkhPeHC4II81HeU5PRx3JYC3/E2USSKZg4ZL/5BZlvSrl45DxviwckFIc6YbtB+KbMj/c+qW/AvX+LO/Uh9i3JBKQXyHkAkhridSjV9Oul5Wjl2xXyKcbaqJU1bwO7p/aOhf08k/I0hpvzSaamzvva9kxZixxq+6XLKjPvY5h1Nkp5HG+aQtbc87m5+31WwopAGgDkFQBgY6KIaBgLj5nb6KwjlLI7i97WAHNAxU9b+zqzkvaHVjn+84/hSkxRxmKnjYdw3XzT69PUtQSM9+QQhCIUcVdjNP3tPnb7UZv8FZJL2hzSDsQhXVqyDizqMu17Mmx9iFV4hH3Ejmt/Tfq2/wBlcYhTmlnLbcB2USaMVEJYbZhq09CvG21yosNKMlJbR5BiGM9oex2KvZQYhKaSRxfFFMc7Bc7WO1vCyvsJ9MlQ0BuL4a15G76Z2/8A1P5U7tHg0eKUclNO20l7tdza7qvJK+jnw+qfTVUZZI35EdR4L0eFlK6H8ov04T8o93ovSj2aqiGyVT6d/SaNzR89vqrmn7U4JWC9PiVNJ5St/K+aAei7ZvNo+Se7mCliR+GfT3rtNKM0c7HDwIKbfLGdnAr5myM90fJKHCLBzgPBxU7jn8T+T6PkkiHtPaPNQpsQoIbmWqgaB70jQvn3Iwn2QfNdyNto1o+CpyO1hL7Paavth2fpdH4jE8jS0IMh/wDEFUld6R8PiDm0VHUTu5OktG3/AGfovMwjpbU8lw5DEcOteTWO7TdoO0dfHQUr20wnfltTNsWt5kuJvoOll65glBHQ0MUV3GOFgzOcbk26nmSst6OOypw+k9cqo/5yoAJB/pt5Dz5lbGvlDWiliPjIR9l5/Nv9ezsj+1f9ZVnbHiKG2O7yR7zoXuvbw5K0wqIz1bfdj1PnyVXFfRrW3cdAtVhtJ6rThp9t2rk9hUd0v4QlbPSJgXUIW4KAhCFCAhCFCEWupW1MJadxsVlqiJ8Epa4EWK2RULEaBlWw6Wk5OWdnYSvW15D1W9vDMZWwCpZmZpKPqsrj2A02LwGKoaWyN9iS2rStpUwSU7yHtIIUKeJsxN+F/XqvOatx5b8aHU0+UeDYrhFbhM5jq4iBezZAOFw81BuvdK6hiqI309VE2SNwsQ4XBWFxf0fyDNLhM1xyhlP2P5WxjdTrs4nwwqkvkw7SlXup1XgeK0Ti2pw+obb9zYy5vzCgHhcQ4EEciFoxlGXKYSOmLBXQpFLh1fVECmoaqa/uQuP1stRg3o6xqvePW2toouZeczreAH5QrL66+ZSSCbSMnFG+WRscTHSSONmtaLknyXq3YHsH6oY6/FYw+rIvFFuIvE/3fZajsx2Jw7A2B0EOaa3FPJq4/j4K4rK+GgYY4CHzHQdAsnJzJXeyC0n/ALYC29eInKydlDD3UdjM4W/xVSwkm51JKQDJPIXuu97tStFg2DWtNUt03aw/7V4uK5PSE5zUVyP4Fh5Y0VMo4iOEHkFdBAFhZdXoKq1XHtQnKTk9ghCEU5BCEKEBCEKEBCEKEI9VSRVLMsrQf7uYWbxLBZocz4QZGeA1+S1i5ZLXYtdq9yO4WOPg83dIW8DwCOhQHRHY5PArcV+D0daD3sIDj+9uhWdr+yckd30lY23uyi31H4WLf0mSftGoZCfkrmMB1BaQpEVJE9wuyMHxAVRV0ldSOIc1rrc45AVENbUt0ySj4pD8C9P5DeqjaRQ0sLeOSNoHK6JMWoKYcPG4chssfCK6qcA2J2vN7wB91dUHZatqSDNVQRNPukuP+kxXg2/RxKcflnKzGqirJaw5Ge607peG4XVVjg5rDlO7jt81osO7N0NHZzw6eQc5NvkrpjGsaA0AAbABalHTUuZsXlcvESvw3CYaNoJAfIN3EfZWIC6hacIRgtRQBtvyCEIXZQIQhQgIQhQgIQhQgIQhQgLl1xxsmpJLDRDlLRaWxUkgAVfVAS31KXI8lMOul5bkFSSK6fD2SE3PzUY4JCddPkriy6G6Ku1l7KyHBo2EWKtKWj7q1nJbQn4zZX2k2So9ABunUyxycBR63rgC/IpCEIpQIQhQgIQhQgIQhQh//9k="/>
          <p:cNvSpPr>
            <a:spLocks noChangeAspect="1" noChangeArrowheads="1"/>
          </p:cNvSpPr>
          <p:nvPr/>
        </p:nvSpPr>
        <p:spPr bwMode="auto">
          <a:xfrm>
            <a:off x="63500" y="-538163"/>
            <a:ext cx="1123950" cy="11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20484" name="Picture 4" descr="http://www.ilpomeriggio.it/files/2009030913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63" y="1412875"/>
            <a:ext cx="55292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5" name="Group 2"/>
          <p:cNvGrpSpPr>
            <a:grpSpLocks/>
          </p:cNvGrpSpPr>
          <p:nvPr/>
        </p:nvGrpSpPr>
        <p:grpSpPr bwMode="auto">
          <a:xfrm>
            <a:off x="6732588" y="5589588"/>
            <a:ext cx="2051050" cy="863600"/>
            <a:chOff x="748" y="1434"/>
            <a:chExt cx="4354" cy="1270"/>
          </a:xfrm>
        </p:grpSpPr>
        <p:pic>
          <p:nvPicPr>
            <p:cNvPr id="204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0" y="1472"/>
              <a:ext cx="4275" cy="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AutoShape 4"/>
            <p:cNvSpPr>
              <a:spLocks noChangeArrowheads="1"/>
            </p:cNvSpPr>
            <p:nvPr/>
          </p:nvSpPr>
          <p:spPr bwMode="auto">
            <a:xfrm>
              <a:off x="748" y="1434"/>
              <a:ext cx="4354" cy="1270"/>
            </a:xfrm>
            <a:prstGeom prst="roundRect">
              <a:avLst>
                <a:gd name="adj" fmla="val 16667"/>
              </a:avLst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11188" y="3213100"/>
            <a:ext cx="7772400" cy="23034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Per giocare devi ascoltare l’adulto che ti legge la domanda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Pensare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Cliccare sulla pagina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Apparirà la parte mancante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Clicca ancora su  questo  bottone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scoprirai il nome dell’immagine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Clicca su questo bottone              per andare avanti nel gioco.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Buon divertimento!!!</a:t>
            </a:r>
            <a:endParaRPr lang="it-IT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2700338" y="5661025"/>
            <a:ext cx="3455987" cy="792163"/>
            <a:chOff x="748" y="1434"/>
            <a:chExt cx="4354" cy="1270"/>
          </a:xfrm>
        </p:grpSpPr>
        <p:pic>
          <p:nvPicPr>
            <p:cNvPr id="307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0" y="1472"/>
              <a:ext cx="4275" cy="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9" name="AutoShape 4"/>
            <p:cNvSpPr>
              <a:spLocks noChangeArrowheads="1"/>
            </p:cNvSpPr>
            <p:nvPr/>
          </p:nvSpPr>
          <p:spPr bwMode="auto">
            <a:xfrm>
              <a:off x="748" y="1434"/>
              <a:ext cx="4354" cy="1270"/>
            </a:xfrm>
            <a:prstGeom prst="roundRect">
              <a:avLst>
                <a:gd name="adj" fmla="val 16667"/>
              </a:avLst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pic>
        <p:nvPicPr>
          <p:cNvPr id="3076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852738"/>
            <a:ext cx="1122363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galuzzi\AppData\Local\Microsoft\Windows\Temporary Internet Files\Content.IE5\5L07EX89\MC900432674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933825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11188" y="3213100"/>
            <a:ext cx="7772400" cy="23034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</a:rPr>
              <a:t>Para jugar tienes que escuchar al adulto que te lee la pregunta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Pensar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Picar sobre la página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Aparecerá la parte faltante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Todavía pica sobre este botón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descubrirás el nombre de la imagen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Pica sobre este botón para ir             adelante en el juego.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</a:rPr>
              <a:t>¡Buen diversión!!!</a:t>
            </a:r>
            <a:endParaRPr lang="it-IT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2700338" y="5661025"/>
            <a:ext cx="3455987" cy="792163"/>
            <a:chOff x="748" y="1434"/>
            <a:chExt cx="4354" cy="1270"/>
          </a:xfrm>
        </p:grpSpPr>
        <p:pic>
          <p:nvPicPr>
            <p:cNvPr id="410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0" y="1472"/>
              <a:ext cx="4275" cy="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AutoShape 4"/>
            <p:cNvSpPr>
              <a:spLocks noChangeArrowheads="1"/>
            </p:cNvSpPr>
            <p:nvPr/>
          </p:nvSpPr>
          <p:spPr bwMode="auto">
            <a:xfrm>
              <a:off x="748" y="1434"/>
              <a:ext cx="4354" cy="1270"/>
            </a:xfrm>
            <a:prstGeom prst="roundRect">
              <a:avLst>
                <a:gd name="adj" fmla="val 16667"/>
              </a:avLst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pic>
        <p:nvPicPr>
          <p:cNvPr id="4100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781300"/>
            <a:ext cx="112236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galuzzi\AppData\Local\Microsoft\Windows\Temporary Internet Files\Content.IE5\5L07EX89\MC900432674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789363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630363"/>
            <a:ext cx="4043362" cy="4102100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628775"/>
            <a:ext cx="397033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468313" y="5732463"/>
            <a:ext cx="42481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AUTOMOBILE-AUTOMOVIL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pic>
        <p:nvPicPr>
          <p:cNvPr id="5126" name="Picture 5" descr="C:\Users\galuzzi\AppData\Local\Microsoft\Windows\Temporary Internet Files\Content.IE5\5L07EX89\MC900432674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CASA-CASA</a:t>
            </a:r>
          </a:p>
        </p:txBody>
      </p:sp>
      <p:pic>
        <p:nvPicPr>
          <p:cNvPr id="6148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229225"/>
            <a:ext cx="19796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692150"/>
            <a:ext cx="36718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692150"/>
            <a:ext cx="367188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SASSO– PIEDRA </a:t>
            </a:r>
          </a:p>
        </p:txBody>
      </p:sp>
      <p:pic>
        <p:nvPicPr>
          <p:cNvPr id="7172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87450" y="1125538"/>
            <a:ext cx="3529013" cy="4535487"/>
          </a:xfrm>
          <a:noFill/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125538"/>
            <a:ext cx="352901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 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FIORI—FLORES</a:t>
            </a:r>
            <a:r>
              <a:rPr lang="it-IT" sz="4000" b="1" dirty="0">
                <a:latin typeface="+mn-lt"/>
                <a:cs typeface="+mn-cs"/>
              </a:rPr>
              <a:t>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196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27088" y="908050"/>
            <a:ext cx="3673475" cy="4802188"/>
          </a:xfrm>
          <a:noFill/>
        </p:spPr>
      </p:pic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908050"/>
            <a:ext cx="3671888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 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ACQUA—AGUA</a:t>
            </a:r>
            <a:r>
              <a:rPr lang="it-IT" sz="4000" b="1" dirty="0">
                <a:latin typeface="+mn-lt"/>
                <a:cs typeface="+mn-cs"/>
              </a:rPr>
              <a:t>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220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0700" y="1125538"/>
            <a:ext cx="3979863" cy="4606925"/>
          </a:xfrm>
          <a:noFill/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1125538"/>
            <a:ext cx="39592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cos’è?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450" y="5805488"/>
            <a:ext cx="3529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FOGLIA– HOJA </a:t>
            </a:r>
          </a:p>
        </p:txBody>
      </p:sp>
      <p:pic>
        <p:nvPicPr>
          <p:cNvPr id="10244" name="Picture 5" descr="C:\Users\galuzzi\AppData\Local\Microsoft\Windows\Temporary Internet Files\Content.IE5\5L07EX89\MC900432674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300663"/>
            <a:ext cx="197961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C:\Users\galuzzi\AppData\Local\Microsoft\Windows\Temporary Internet Files\Content.IE5\5L07EX89\MC90043379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5661025"/>
            <a:ext cx="14827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31913" y="1125538"/>
            <a:ext cx="2879725" cy="4464050"/>
          </a:xfrm>
          <a:noFill/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1125538"/>
            <a:ext cx="28813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235</Words>
  <Application>Microsoft Office PowerPoint</Application>
  <PresentationFormat>Presentazione su schermo (4:3)</PresentationFormat>
  <Paragraphs>51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Arial</vt:lpstr>
      <vt:lpstr>Calibri</vt:lpstr>
      <vt:lpstr>Tema di Office</vt:lpstr>
      <vt:lpstr>  INDOVINA CHI E’ gioco dei bambini italiani  per i bambini spagnoli   ADIVINA QUIÉN  es juego niños italianos para los niños españoles</vt:lpstr>
      <vt:lpstr>Diapositiva 2</vt:lpstr>
      <vt:lpstr>Diapositiva 3</vt:lpstr>
      <vt:lpstr>Che cos’è? ¿Qué es?</vt:lpstr>
      <vt:lpstr>Che cos’è? ¿Qué es?</vt:lpstr>
      <vt:lpstr>Che cos’è? ¿Qué es?</vt:lpstr>
      <vt:lpstr>Che cos’è?   ¿Qué es?</vt:lpstr>
      <vt:lpstr>Che cos’è?   ¿Qué es?</vt:lpstr>
      <vt:lpstr>Che cos’è? ¿Qué es?</vt:lpstr>
      <vt:lpstr>Che cos’è? ¿Qué es?</vt:lpstr>
      <vt:lpstr>Che cos’è? ¿Qué es?</vt:lpstr>
      <vt:lpstr>Che cos’è? ¿Qué es?</vt:lpstr>
      <vt:lpstr>Che cos’è? ¿Qué es?</vt:lpstr>
      <vt:lpstr>Che cos’è? ¿Qué es? </vt:lpstr>
      <vt:lpstr>Che cos’è? ¿Qué es?</vt:lpstr>
      <vt:lpstr>Che cos’è? ¿Qué es?</vt:lpstr>
      <vt:lpstr>Che cos’è? ¿Qué es?</vt:lpstr>
      <vt:lpstr>Che cos’è? ¿Qué es?</vt:lpstr>
      <vt:lpstr>BRAVA/O SEI UN CAMPIONE!!!</vt:lpstr>
    </vt:vector>
  </TitlesOfParts>
  <Company>Olidata S.p.A.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galuzzi</dc:creator>
  <cp:lastModifiedBy>marco galuzzi</cp:lastModifiedBy>
  <cp:revision>17</cp:revision>
  <dcterms:created xsi:type="dcterms:W3CDTF">2011-12-11T13:06:53Z</dcterms:created>
  <dcterms:modified xsi:type="dcterms:W3CDTF">2011-12-11T14:34:03Z</dcterms:modified>
</cp:coreProperties>
</file>